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5" r:id="rId2"/>
    <p:sldId id="269" r:id="rId3"/>
    <p:sldId id="266" r:id="rId4"/>
    <p:sldId id="271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9B"/>
    <a:srgbClr val="3CD6C4"/>
    <a:srgbClr val="ECD4CA"/>
    <a:srgbClr val="29C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9"/>
  </p:normalViewPr>
  <p:slideViewPr>
    <p:cSldViewPr>
      <p:cViewPr>
        <p:scale>
          <a:sx n="75" d="100"/>
          <a:sy n="75" d="100"/>
        </p:scale>
        <p:origin x="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8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6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7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0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None/>
            </a:pPr>
            <a:r>
              <a:rPr lang="sk-SK" sz="55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SVET </a:t>
            </a:r>
            <a:r>
              <a:rPr lang="pt-BR" sz="55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LASER</a:t>
            </a:r>
            <a:r>
              <a:rPr lang="sk-SK" sz="55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OV</a:t>
            </a:r>
            <a:endParaRPr lang="pt-BR" sz="5500" b="1" spc="600" dirty="0">
              <a:solidFill>
                <a:srgbClr val="2C3C4F"/>
              </a:solidFill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000" b="1" spc="300" dirty="0" smtClean="0">
                <a:solidFill>
                  <a:srgbClr val="54BC9B"/>
                </a:solidFill>
              </a:rPr>
              <a:t>Rozdiely v laseroch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234000" y="5984914"/>
            <a:ext cx="8658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100" dirty="0" smtClean="0">
                <a:solidFill>
                  <a:srgbClr val="ECD4CA"/>
                </a:solidFill>
              </a:rPr>
              <a:t>Lasers are </a:t>
            </a:r>
            <a:r>
              <a:rPr lang="pt-BR" sz="3000" b="1" spc="100" dirty="0">
                <a:solidFill>
                  <a:srgbClr val="ECD4CA"/>
                </a:solidFill>
              </a:rPr>
              <a:t>more </a:t>
            </a:r>
            <a:r>
              <a:rPr lang="pt-BR" sz="3000" b="1" spc="100" dirty="0" err="1">
                <a:solidFill>
                  <a:srgbClr val="ECD4CA"/>
                </a:solidFill>
              </a:rPr>
              <a:t>than</a:t>
            </a:r>
            <a:r>
              <a:rPr lang="pt-BR" sz="3000" b="1" spc="100" dirty="0">
                <a:solidFill>
                  <a:srgbClr val="ECD4CA"/>
                </a:solidFill>
              </a:rPr>
              <a:t> </a:t>
            </a:r>
            <a:r>
              <a:rPr lang="pt-BR" sz="3000" b="1" spc="100" dirty="0" err="1">
                <a:solidFill>
                  <a:srgbClr val="ECD4CA"/>
                </a:solidFill>
              </a:rPr>
              <a:t>just</a:t>
            </a:r>
            <a:r>
              <a:rPr lang="pt-BR" sz="3000" b="1" spc="100" dirty="0">
                <a:solidFill>
                  <a:srgbClr val="ECD4CA"/>
                </a:solidFill>
              </a:rPr>
              <a:t> </a:t>
            </a:r>
            <a:r>
              <a:rPr lang="pt-BR" sz="3000" b="1" spc="100" dirty="0" err="1">
                <a:solidFill>
                  <a:srgbClr val="ECD4CA"/>
                </a:solidFill>
              </a:rPr>
              <a:t>powerful</a:t>
            </a:r>
            <a:r>
              <a:rPr lang="pt-BR" sz="3000" b="1" spc="100" dirty="0">
                <a:solidFill>
                  <a:srgbClr val="ECD4CA"/>
                </a:solidFill>
              </a:rPr>
              <a:t> </a:t>
            </a:r>
            <a:r>
              <a:rPr lang="pt-BR" sz="3000" b="1" spc="100" dirty="0" err="1">
                <a:solidFill>
                  <a:srgbClr val="ECD4CA"/>
                </a:solidFill>
              </a:rPr>
              <a:t>flashlights</a:t>
            </a:r>
            <a:r>
              <a:rPr lang="pt-BR" sz="3000" b="1" spc="100" dirty="0" smtClean="0">
                <a:solidFill>
                  <a:srgbClr val="ECD4CA"/>
                </a:solidFill>
              </a:rPr>
              <a:t>.</a:t>
            </a:r>
            <a:endParaRPr lang="pt-BR" sz="3000" b="1" spc="100" dirty="0">
              <a:solidFill>
                <a:srgbClr val="ECD4CA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4000" y="620688"/>
            <a:ext cx="8675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200" b="1" spc="600" dirty="0" smtClean="0">
                <a:solidFill>
                  <a:srgbClr val="ECD4CA"/>
                </a:solidFill>
                <a:ea typeface="Andale Mono" charset="0"/>
                <a:cs typeface="Andale Mono" charset="0"/>
              </a:rPr>
              <a:t>ROZDIELY V LASEROCH</a:t>
            </a:r>
            <a:endParaRPr lang="pt-BR" sz="4200" b="1" spc="600" dirty="0">
              <a:solidFill>
                <a:srgbClr val="ECD4CA"/>
              </a:solidFill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42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pt-BR" sz="4200" u="sng" dirty="0" smtClean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4000" y="620688"/>
            <a:ext cx="8675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200" b="1" spc="600" dirty="0">
                <a:solidFill>
                  <a:srgbClr val="ECD4CA"/>
                </a:solidFill>
                <a:ea typeface="Andale Mono" charset="0"/>
                <a:cs typeface="Andale Mono" charset="0"/>
              </a:rPr>
              <a:t>ROZDIELY V LASEROCH</a:t>
            </a:r>
            <a:endParaRPr lang="pt-BR" sz="4200" b="1" spc="600" dirty="0">
              <a:solidFill>
                <a:srgbClr val="ECD4CA"/>
              </a:solidFill>
              <a:ea typeface="Andale Mono" charset="0"/>
              <a:cs typeface="Andale Mono" charset="0"/>
            </a:endParaRPr>
          </a:p>
        </p:txBody>
      </p:sp>
      <p:sp>
        <p:nvSpPr>
          <p:cNvPr id="22" name="Retângulo Arredondado 21"/>
          <p:cNvSpPr/>
          <p:nvPr/>
        </p:nvSpPr>
        <p:spPr>
          <a:xfrm rot="19765915">
            <a:off x="-55681" y="5743163"/>
            <a:ext cx="2383919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23" name="Retângulo Arredondado 22"/>
          <p:cNvSpPr/>
          <p:nvPr/>
        </p:nvSpPr>
        <p:spPr>
          <a:xfrm rot="19765915">
            <a:off x="2168475" y="5016429"/>
            <a:ext cx="427807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24" name="Triângulo 23"/>
          <p:cNvSpPr/>
          <p:nvPr/>
        </p:nvSpPr>
        <p:spPr>
          <a:xfrm rot="14383284">
            <a:off x="5176168" y="-747731"/>
            <a:ext cx="1539204" cy="7986407"/>
          </a:xfrm>
          <a:prstGeom prst="triangle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771940" y="2023680"/>
            <a:ext cx="7931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>
                <a:solidFill>
                  <a:srgbClr val="54BC9B"/>
                </a:solidFill>
              </a:rPr>
              <a:t>Začína so slabým </a:t>
            </a:r>
            <a:r>
              <a:rPr lang="sk-SK" sz="3000" b="1" spc="100" dirty="0" smtClean="0">
                <a:solidFill>
                  <a:srgbClr val="54BC9B"/>
                </a:solidFill>
              </a:rPr>
              <a:t>žiarením </a:t>
            </a:r>
            <a:r>
              <a:rPr lang="pt-BR" sz="3000" b="1" spc="100" dirty="0" smtClean="0">
                <a:solidFill>
                  <a:srgbClr val="54BC9B"/>
                </a:solidFill>
              </a:rPr>
              <a:t>a </a:t>
            </a:r>
            <a:r>
              <a:rPr lang="pt-BR" sz="3000" b="1" spc="100" dirty="0">
                <a:solidFill>
                  <a:schemeClr val="bg1"/>
                </a:solidFill>
              </a:rPr>
              <a:t>stále pridáva </a:t>
            </a:r>
            <a:r>
              <a:rPr lang="pt-BR" sz="3000" b="1" spc="100" dirty="0">
                <a:solidFill>
                  <a:srgbClr val="54BC9B"/>
                </a:solidFill>
              </a:rPr>
              <a:t>viac a viac energie, takže </a:t>
            </a:r>
            <a:r>
              <a:rPr lang="pt-BR" sz="3000" b="1" spc="100" dirty="0" smtClean="0">
                <a:solidFill>
                  <a:schemeClr val="bg1"/>
                </a:solidFill>
              </a:rPr>
              <a:t>svet</a:t>
            </a:r>
            <a:r>
              <a:rPr lang="sk-SK" sz="3000" b="1" spc="100" dirty="0" smtClean="0">
                <a:solidFill>
                  <a:schemeClr val="bg1"/>
                </a:solidFill>
              </a:rPr>
              <a:t>e</a:t>
            </a:r>
            <a:r>
              <a:rPr lang="pt-BR" sz="3000" b="1" spc="100" dirty="0" smtClean="0">
                <a:solidFill>
                  <a:schemeClr val="bg1"/>
                </a:solidFill>
              </a:rPr>
              <a:t>l</a:t>
            </a:r>
            <a:r>
              <a:rPr lang="sk-SK" sz="3000" b="1" spc="100" dirty="0" smtClean="0">
                <a:solidFill>
                  <a:schemeClr val="bg1"/>
                </a:solidFill>
              </a:rPr>
              <a:t>n</a:t>
            </a:r>
            <a:r>
              <a:rPr lang="pt-BR" sz="3000" b="1" spc="100" dirty="0" smtClean="0">
                <a:solidFill>
                  <a:schemeClr val="bg1"/>
                </a:solidFill>
              </a:rPr>
              <a:t>é </a:t>
            </a:r>
            <a:r>
              <a:rPr lang="pt-BR" sz="3000" b="1" spc="100" dirty="0">
                <a:solidFill>
                  <a:schemeClr val="bg1"/>
                </a:solidFill>
              </a:rPr>
              <a:t>vlny sú </a:t>
            </a:r>
            <a:r>
              <a:rPr lang="pt-BR" sz="3000" b="1" spc="100" dirty="0">
                <a:solidFill>
                  <a:srgbClr val="54BC9B"/>
                </a:solidFill>
              </a:rPr>
              <a:t>čoraz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>
                <a:solidFill>
                  <a:srgbClr val="54BC9B"/>
                </a:solidFill>
              </a:rPr>
              <a:t>viac </a:t>
            </a:r>
            <a:r>
              <a:rPr lang="pt-BR" sz="3000" b="1" spc="100" dirty="0">
                <a:solidFill>
                  <a:schemeClr val="bg1"/>
                </a:solidFill>
              </a:rPr>
              <a:t>koncentrované</a:t>
            </a:r>
            <a:r>
              <a:rPr lang="pt-BR" sz="3000" b="1" spc="100" dirty="0">
                <a:solidFill>
                  <a:srgbClr val="54BC9B"/>
                </a:solidFill>
              </a:rPr>
              <a:t>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42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pt-BR" sz="4200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1940" y="1645469"/>
            <a:ext cx="7931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spc="100" dirty="0" smtClean="0">
                <a:solidFill>
                  <a:srgbClr val="54BC9B"/>
                </a:solidFill>
              </a:rPr>
              <a:t>Laser: </a:t>
            </a:r>
            <a:r>
              <a:rPr lang="sk-SK" sz="3000" b="1" spc="100" dirty="0" smtClean="0">
                <a:solidFill>
                  <a:srgbClr val="54BC9B"/>
                </a:solidFill>
              </a:rPr>
              <a:t>všetky svetelné lúče majú rovnakú </a:t>
            </a:r>
            <a:r>
              <a:rPr lang="sk-SK" sz="3000" b="1" spc="100" dirty="0">
                <a:solidFill>
                  <a:schemeClr val="bg1"/>
                </a:solidFill>
              </a:rPr>
              <a:t>vlnovú </a:t>
            </a:r>
            <a:r>
              <a:rPr lang="sk-SK" sz="3000" b="1" spc="100" dirty="0" smtClean="0">
                <a:solidFill>
                  <a:schemeClr val="bg1"/>
                </a:solidFill>
              </a:rPr>
              <a:t>dĺžku</a:t>
            </a:r>
            <a:r>
              <a:rPr lang="pt-BR" sz="3000" b="1" spc="100" dirty="0" smtClean="0">
                <a:solidFill>
                  <a:srgbClr val="54BC9B"/>
                </a:solidFill>
              </a:rPr>
              <a:t>. </a:t>
            </a:r>
            <a:r>
              <a:rPr lang="sk-SK" sz="3000" b="1" spc="100" dirty="0" smtClean="0">
                <a:solidFill>
                  <a:srgbClr val="54BC9B"/>
                </a:solidFill>
              </a:rPr>
              <a:t>To je dôvod, prečo laserové svetlo má tak </a:t>
            </a:r>
            <a:r>
              <a:rPr lang="sk-SK" sz="3000" b="1" spc="100" dirty="0" smtClean="0">
                <a:solidFill>
                  <a:schemeClr val="bg1"/>
                </a:solidFill>
              </a:rPr>
              <a:t>veľkú koncentráciu</a:t>
            </a:r>
            <a:r>
              <a:rPr lang="pt-BR" sz="3000" b="1" spc="100" dirty="0" smtClean="0">
                <a:solidFill>
                  <a:schemeClr val="bg1"/>
                </a:solidFill>
              </a:rPr>
              <a:t> </a:t>
            </a:r>
            <a:r>
              <a:rPr lang="sk-SK" sz="3000" b="1" spc="100" dirty="0" smtClean="0">
                <a:solidFill>
                  <a:srgbClr val="54BC9B"/>
                </a:solidFill>
              </a:rPr>
              <a:t>energie</a:t>
            </a:r>
            <a:r>
              <a:rPr lang="pt-BR" sz="3000" b="1" spc="100" dirty="0" smtClean="0">
                <a:solidFill>
                  <a:srgbClr val="54BC9B"/>
                </a:solidFill>
              </a:rPr>
              <a:t>. </a:t>
            </a:r>
            <a:endParaRPr lang="pt-BR" sz="3000" b="1" spc="100" dirty="0">
              <a:solidFill>
                <a:srgbClr val="54BC9B"/>
              </a:solidFill>
            </a:endParaRPr>
          </a:p>
          <a:p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34000" y="620688"/>
            <a:ext cx="8675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200" b="1" spc="600" dirty="0">
                <a:solidFill>
                  <a:srgbClr val="ECD4CA"/>
                </a:solidFill>
                <a:ea typeface="Andale Mono" charset="0"/>
                <a:cs typeface="Andale Mono" charset="0"/>
              </a:rPr>
              <a:t>ROZDIELY V LASEROCH</a:t>
            </a:r>
            <a:endParaRPr lang="pt-BR" sz="4200" b="1" spc="600" dirty="0">
              <a:solidFill>
                <a:srgbClr val="ECD4CA"/>
              </a:solidFill>
              <a:ea typeface="Andale Mono" charset="0"/>
              <a:cs typeface="Andale Mono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5991">
            <a:off x="628594" y="3429436"/>
            <a:ext cx="1181403" cy="1181403"/>
          </a:xfrm>
          <a:prstGeom prst="rect">
            <a:avLst/>
          </a:prstGeom>
        </p:spPr>
      </p:pic>
      <p:sp>
        <p:nvSpPr>
          <p:cNvPr id="8" name="Forma Livre 7"/>
          <p:cNvSpPr/>
          <p:nvPr/>
        </p:nvSpPr>
        <p:spPr>
          <a:xfrm>
            <a:off x="1796143" y="3835006"/>
            <a:ext cx="1894114" cy="715213"/>
          </a:xfrm>
          <a:custGeom>
            <a:avLst/>
            <a:gdLst>
              <a:gd name="connsiteX0" fmla="*/ 0 w 1894114"/>
              <a:gd name="connsiteY0" fmla="*/ 198151 h 715213"/>
              <a:gd name="connsiteX1" fmla="*/ 620486 w 1894114"/>
              <a:gd name="connsiteY1" fmla="*/ 2208 h 715213"/>
              <a:gd name="connsiteX2" fmla="*/ 849086 w 1894114"/>
              <a:gd name="connsiteY2" fmla="*/ 312451 h 715213"/>
              <a:gd name="connsiteX3" fmla="*/ 1338943 w 1894114"/>
              <a:gd name="connsiteY3" fmla="*/ 198151 h 715213"/>
              <a:gd name="connsiteX4" fmla="*/ 1534886 w 1894114"/>
              <a:gd name="connsiteY4" fmla="*/ 704337 h 715213"/>
              <a:gd name="connsiteX5" fmla="*/ 1894114 w 1894114"/>
              <a:gd name="connsiteY5" fmla="*/ 557380 h 71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4114" h="715213">
                <a:moveTo>
                  <a:pt x="0" y="198151"/>
                </a:moveTo>
                <a:cubicBezTo>
                  <a:pt x="239486" y="90654"/>
                  <a:pt x="478972" y="-16842"/>
                  <a:pt x="620486" y="2208"/>
                </a:cubicBezTo>
                <a:cubicBezTo>
                  <a:pt x="762000" y="21258"/>
                  <a:pt x="729343" y="279794"/>
                  <a:pt x="849086" y="312451"/>
                </a:cubicBezTo>
                <a:cubicBezTo>
                  <a:pt x="968829" y="345108"/>
                  <a:pt x="1224643" y="132837"/>
                  <a:pt x="1338943" y="198151"/>
                </a:cubicBezTo>
                <a:cubicBezTo>
                  <a:pt x="1453243" y="263465"/>
                  <a:pt x="1442358" y="644466"/>
                  <a:pt x="1534886" y="704337"/>
                </a:cubicBezTo>
                <a:cubicBezTo>
                  <a:pt x="1627414" y="764208"/>
                  <a:pt x="1894114" y="557380"/>
                  <a:pt x="1894114" y="5573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rma Livre 11"/>
          <p:cNvSpPr/>
          <p:nvPr/>
        </p:nvSpPr>
        <p:spPr>
          <a:xfrm>
            <a:off x="1257300" y="4541067"/>
            <a:ext cx="1224643" cy="1337219"/>
          </a:xfrm>
          <a:custGeom>
            <a:avLst/>
            <a:gdLst>
              <a:gd name="connsiteX0" fmla="*/ 0 w 1224643"/>
              <a:gd name="connsiteY0" fmla="*/ 14604 h 1337219"/>
              <a:gd name="connsiteX1" fmla="*/ 48986 w 1224643"/>
              <a:gd name="connsiteY1" fmla="*/ 47262 h 1337219"/>
              <a:gd name="connsiteX2" fmla="*/ 277586 w 1224643"/>
              <a:gd name="connsiteY2" fmla="*/ 406490 h 1337219"/>
              <a:gd name="connsiteX3" fmla="*/ 195943 w 1224643"/>
              <a:gd name="connsiteY3" fmla="*/ 733062 h 1337219"/>
              <a:gd name="connsiteX4" fmla="*/ 620486 w 1224643"/>
              <a:gd name="connsiteY4" fmla="*/ 847362 h 1337219"/>
              <a:gd name="connsiteX5" fmla="*/ 800100 w 1224643"/>
              <a:gd name="connsiteY5" fmla="*/ 1190262 h 1337219"/>
              <a:gd name="connsiteX6" fmla="*/ 1094014 w 1224643"/>
              <a:gd name="connsiteY6" fmla="*/ 1271904 h 1337219"/>
              <a:gd name="connsiteX7" fmla="*/ 1224643 w 1224643"/>
              <a:gd name="connsiteY7" fmla="*/ 1337219 h 133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643" h="1337219">
                <a:moveTo>
                  <a:pt x="0" y="14604"/>
                </a:moveTo>
                <a:cubicBezTo>
                  <a:pt x="1361" y="-1724"/>
                  <a:pt x="2722" y="-18052"/>
                  <a:pt x="48986" y="47262"/>
                </a:cubicBezTo>
                <a:cubicBezTo>
                  <a:pt x="95250" y="112576"/>
                  <a:pt x="253093" y="292190"/>
                  <a:pt x="277586" y="406490"/>
                </a:cubicBezTo>
                <a:cubicBezTo>
                  <a:pt x="302079" y="520790"/>
                  <a:pt x="138793" y="659583"/>
                  <a:pt x="195943" y="733062"/>
                </a:cubicBezTo>
                <a:cubicBezTo>
                  <a:pt x="253093" y="806541"/>
                  <a:pt x="519793" y="771162"/>
                  <a:pt x="620486" y="847362"/>
                </a:cubicBezTo>
                <a:cubicBezTo>
                  <a:pt x="721179" y="923562"/>
                  <a:pt x="721179" y="1119505"/>
                  <a:pt x="800100" y="1190262"/>
                </a:cubicBezTo>
                <a:cubicBezTo>
                  <a:pt x="879021" y="1261019"/>
                  <a:pt x="1023257" y="1247411"/>
                  <a:pt x="1094014" y="1271904"/>
                </a:cubicBezTo>
                <a:cubicBezTo>
                  <a:pt x="1164771" y="1296397"/>
                  <a:pt x="1224643" y="1337219"/>
                  <a:pt x="1224643" y="1337219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1747157" y="4343400"/>
            <a:ext cx="1469572" cy="996043"/>
          </a:xfrm>
          <a:custGeom>
            <a:avLst/>
            <a:gdLst>
              <a:gd name="connsiteX0" fmla="*/ 0 w 1469572"/>
              <a:gd name="connsiteY0" fmla="*/ 0 h 996043"/>
              <a:gd name="connsiteX1" fmla="*/ 375557 w 1469572"/>
              <a:gd name="connsiteY1" fmla="*/ 228600 h 996043"/>
              <a:gd name="connsiteX2" fmla="*/ 636814 w 1469572"/>
              <a:gd name="connsiteY2" fmla="*/ 65314 h 996043"/>
              <a:gd name="connsiteX3" fmla="*/ 849086 w 1469572"/>
              <a:gd name="connsiteY3" fmla="*/ 587829 h 996043"/>
              <a:gd name="connsiteX4" fmla="*/ 1126672 w 1469572"/>
              <a:gd name="connsiteY4" fmla="*/ 718457 h 996043"/>
              <a:gd name="connsiteX5" fmla="*/ 1469572 w 1469572"/>
              <a:gd name="connsiteY5" fmla="*/ 996043 h 996043"/>
              <a:gd name="connsiteX6" fmla="*/ 1469572 w 1469572"/>
              <a:gd name="connsiteY6" fmla="*/ 996043 h 99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572" h="996043">
                <a:moveTo>
                  <a:pt x="0" y="0"/>
                </a:moveTo>
                <a:cubicBezTo>
                  <a:pt x="134710" y="108857"/>
                  <a:pt x="269421" y="217714"/>
                  <a:pt x="375557" y="228600"/>
                </a:cubicBezTo>
                <a:cubicBezTo>
                  <a:pt x="481693" y="239486"/>
                  <a:pt x="557893" y="5443"/>
                  <a:pt x="636814" y="65314"/>
                </a:cubicBezTo>
                <a:cubicBezTo>
                  <a:pt x="715736" y="125186"/>
                  <a:pt x="767443" y="478972"/>
                  <a:pt x="849086" y="587829"/>
                </a:cubicBezTo>
                <a:cubicBezTo>
                  <a:pt x="930729" y="696686"/>
                  <a:pt x="1023258" y="650421"/>
                  <a:pt x="1126672" y="718457"/>
                </a:cubicBezTo>
                <a:cubicBezTo>
                  <a:pt x="1230086" y="786493"/>
                  <a:pt x="1469572" y="996043"/>
                  <a:pt x="1469572" y="996043"/>
                </a:cubicBezTo>
                <a:lnTo>
                  <a:pt x="1469572" y="996043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Arredondado 13"/>
          <p:cNvSpPr/>
          <p:nvPr/>
        </p:nvSpPr>
        <p:spPr>
          <a:xfrm rot="9014660">
            <a:off x="6342203" y="3442356"/>
            <a:ext cx="2383919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  <p:sp>
        <p:nvSpPr>
          <p:cNvPr id="17" name="Forma Livre 16"/>
          <p:cNvSpPr/>
          <p:nvPr/>
        </p:nvSpPr>
        <p:spPr>
          <a:xfrm>
            <a:off x="2106386" y="4457700"/>
            <a:ext cx="3967843" cy="2400300"/>
          </a:xfrm>
          <a:custGeom>
            <a:avLst/>
            <a:gdLst>
              <a:gd name="connsiteX0" fmla="*/ 3967843 w 3967843"/>
              <a:gd name="connsiteY0" fmla="*/ 0 h 2400300"/>
              <a:gd name="connsiteX1" fmla="*/ 3314700 w 3967843"/>
              <a:gd name="connsiteY1" fmla="*/ 146957 h 2400300"/>
              <a:gd name="connsiteX2" fmla="*/ 3037114 w 3967843"/>
              <a:gd name="connsiteY2" fmla="*/ 620486 h 2400300"/>
              <a:gd name="connsiteX3" fmla="*/ 2400300 w 3967843"/>
              <a:gd name="connsiteY3" fmla="*/ 734786 h 2400300"/>
              <a:gd name="connsiteX4" fmla="*/ 2057400 w 3967843"/>
              <a:gd name="connsiteY4" fmla="*/ 1191986 h 2400300"/>
              <a:gd name="connsiteX5" fmla="*/ 1469571 w 3967843"/>
              <a:gd name="connsiteY5" fmla="*/ 1355271 h 2400300"/>
              <a:gd name="connsiteX6" fmla="*/ 1224643 w 3967843"/>
              <a:gd name="connsiteY6" fmla="*/ 1812471 h 2400300"/>
              <a:gd name="connsiteX7" fmla="*/ 669471 w 3967843"/>
              <a:gd name="connsiteY7" fmla="*/ 1943100 h 2400300"/>
              <a:gd name="connsiteX8" fmla="*/ 391885 w 3967843"/>
              <a:gd name="connsiteY8" fmla="*/ 2286000 h 2400300"/>
              <a:gd name="connsiteX9" fmla="*/ 0 w 3967843"/>
              <a:gd name="connsiteY9" fmla="*/ 2400300 h 2400300"/>
              <a:gd name="connsiteX10" fmla="*/ 0 w 3967843"/>
              <a:gd name="connsiteY10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843" h="2400300">
                <a:moveTo>
                  <a:pt x="3967843" y="0"/>
                </a:moveTo>
                <a:cubicBezTo>
                  <a:pt x="3718832" y="21771"/>
                  <a:pt x="3469821" y="43543"/>
                  <a:pt x="3314700" y="146957"/>
                </a:cubicBezTo>
                <a:cubicBezTo>
                  <a:pt x="3159579" y="250371"/>
                  <a:pt x="3189514" y="522515"/>
                  <a:pt x="3037114" y="620486"/>
                </a:cubicBezTo>
                <a:cubicBezTo>
                  <a:pt x="2884714" y="718457"/>
                  <a:pt x="2563586" y="639536"/>
                  <a:pt x="2400300" y="734786"/>
                </a:cubicBezTo>
                <a:cubicBezTo>
                  <a:pt x="2237014" y="830036"/>
                  <a:pt x="2212521" y="1088572"/>
                  <a:pt x="2057400" y="1191986"/>
                </a:cubicBezTo>
                <a:cubicBezTo>
                  <a:pt x="1902279" y="1295400"/>
                  <a:pt x="1608364" y="1251857"/>
                  <a:pt x="1469571" y="1355271"/>
                </a:cubicBezTo>
                <a:cubicBezTo>
                  <a:pt x="1330778" y="1458685"/>
                  <a:pt x="1357993" y="1714500"/>
                  <a:pt x="1224643" y="1812471"/>
                </a:cubicBezTo>
                <a:cubicBezTo>
                  <a:pt x="1091293" y="1910442"/>
                  <a:pt x="808264" y="1864179"/>
                  <a:pt x="669471" y="1943100"/>
                </a:cubicBezTo>
                <a:cubicBezTo>
                  <a:pt x="530678" y="2022022"/>
                  <a:pt x="503463" y="2209800"/>
                  <a:pt x="391885" y="2286000"/>
                </a:cubicBezTo>
                <a:cubicBezTo>
                  <a:pt x="280306" y="2362200"/>
                  <a:pt x="0" y="2400300"/>
                  <a:pt x="0" y="2400300"/>
                </a:cubicBezTo>
                <a:lnTo>
                  <a:pt x="0" y="2400300"/>
                </a:lnTo>
              </a:path>
            </a:pathLst>
          </a:custGeom>
          <a:noFill/>
          <a:ln>
            <a:solidFill>
              <a:srgbClr val="3C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rma Livre 17"/>
          <p:cNvSpPr/>
          <p:nvPr/>
        </p:nvSpPr>
        <p:spPr>
          <a:xfrm>
            <a:off x="2195736" y="4509120"/>
            <a:ext cx="3967843" cy="2400300"/>
          </a:xfrm>
          <a:custGeom>
            <a:avLst/>
            <a:gdLst>
              <a:gd name="connsiteX0" fmla="*/ 3967843 w 3967843"/>
              <a:gd name="connsiteY0" fmla="*/ 0 h 2400300"/>
              <a:gd name="connsiteX1" fmla="*/ 3314700 w 3967843"/>
              <a:gd name="connsiteY1" fmla="*/ 146957 h 2400300"/>
              <a:gd name="connsiteX2" fmla="*/ 3037114 w 3967843"/>
              <a:gd name="connsiteY2" fmla="*/ 620486 h 2400300"/>
              <a:gd name="connsiteX3" fmla="*/ 2400300 w 3967843"/>
              <a:gd name="connsiteY3" fmla="*/ 734786 h 2400300"/>
              <a:gd name="connsiteX4" fmla="*/ 2057400 w 3967843"/>
              <a:gd name="connsiteY4" fmla="*/ 1191986 h 2400300"/>
              <a:gd name="connsiteX5" fmla="*/ 1469571 w 3967843"/>
              <a:gd name="connsiteY5" fmla="*/ 1355271 h 2400300"/>
              <a:gd name="connsiteX6" fmla="*/ 1224643 w 3967843"/>
              <a:gd name="connsiteY6" fmla="*/ 1812471 h 2400300"/>
              <a:gd name="connsiteX7" fmla="*/ 669471 w 3967843"/>
              <a:gd name="connsiteY7" fmla="*/ 1943100 h 2400300"/>
              <a:gd name="connsiteX8" fmla="*/ 391885 w 3967843"/>
              <a:gd name="connsiteY8" fmla="*/ 2286000 h 2400300"/>
              <a:gd name="connsiteX9" fmla="*/ 0 w 3967843"/>
              <a:gd name="connsiteY9" fmla="*/ 2400300 h 2400300"/>
              <a:gd name="connsiteX10" fmla="*/ 0 w 3967843"/>
              <a:gd name="connsiteY10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843" h="2400300">
                <a:moveTo>
                  <a:pt x="3967843" y="0"/>
                </a:moveTo>
                <a:cubicBezTo>
                  <a:pt x="3718832" y="21771"/>
                  <a:pt x="3469821" y="43543"/>
                  <a:pt x="3314700" y="146957"/>
                </a:cubicBezTo>
                <a:cubicBezTo>
                  <a:pt x="3159579" y="250371"/>
                  <a:pt x="3189514" y="522515"/>
                  <a:pt x="3037114" y="620486"/>
                </a:cubicBezTo>
                <a:cubicBezTo>
                  <a:pt x="2884714" y="718457"/>
                  <a:pt x="2563586" y="639536"/>
                  <a:pt x="2400300" y="734786"/>
                </a:cubicBezTo>
                <a:cubicBezTo>
                  <a:pt x="2237014" y="830036"/>
                  <a:pt x="2212521" y="1088572"/>
                  <a:pt x="2057400" y="1191986"/>
                </a:cubicBezTo>
                <a:cubicBezTo>
                  <a:pt x="1902279" y="1295400"/>
                  <a:pt x="1608364" y="1251857"/>
                  <a:pt x="1469571" y="1355271"/>
                </a:cubicBezTo>
                <a:cubicBezTo>
                  <a:pt x="1330778" y="1458685"/>
                  <a:pt x="1357993" y="1714500"/>
                  <a:pt x="1224643" y="1812471"/>
                </a:cubicBezTo>
                <a:cubicBezTo>
                  <a:pt x="1091293" y="1910442"/>
                  <a:pt x="808264" y="1864179"/>
                  <a:pt x="669471" y="1943100"/>
                </a:cubicBezTo>
                <a:cubicBezTo>
                  <a:pt x="530678" y="2022022"/>
                  <a:pt x="503463" y="2209800"/>
                  <a:pt x="391885" y="2286000"/>
                </a:cubicBezTo>
                <a:cubicBezTo>
                  <a:pt x="280306" y="2362200"/>
                  <a:pt x="0" y="2400300"/>
                  <a:pt x="0" y="2400300"/>
                </a:cubicBezTo>
                <a:lnTo>
                  <a:pt x="0" y="2400300"/>
                </a:lnTo>
              </a:path>
            </a:pathLst>
          </a:custGeom>
          <a:noFill/>
          <a:ln>
            <a:solidFill>
              <a:srgbClr val="3C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rma Livre 18"/>
          <p:cNvSpPr/>
          <p:nvPr/>
        </p:nvSpPr>
        <p:spPr>
          <a:xfrm>
            <a:off x="2260341" y="4557092"/>
            <a:ext cx="3967843" cy="2400300"/>
          </a:xfrm>
          <a:custGeom>
            <a:avLst/>
            <a:gdLst>
              <a:gd name="connsiteX0" fmla="*/ 3967843 w 3967843"/>
              <a:gd name="connsiteY0" fmla="*/ 0 h 2400300"/>
              <a:gd name="connsiteX1" fmla="*/ 3314700 w 3967843"/>
              <a:gd name="connsiteY1" fmla="*/ 146957 h 2400300"/>
              <a:gd name="connsiteX2" fmla="*/ 3037114 w 3967843"/>
              <a:gd name="connsiteY2" fmla="*/ 620486 h 2400300"/>
              <a:gd name="connsiteX3" fmla="*/ 2400300 w 3967843"/>
              <a:gd name="connsiteY3" fmla="*/ 734786 h 2400300"/>
              <a:gd name="connsiteX4" fmla="*/ 2057400 w 3967843"/>
              <a:gd name="connsiteY4" fmla="*/ 1191986 h 2400300"/>
              <a:gd name="connsiteX5" fmla="*/ 1469571 w 3967843"/>
              <a:gd name="connsiteY5" fmla="*/ 1355271 h 2400300"/>
              <a:gd name="connsiteX6" fmla="*/ 1224643 w 3967843"/>
              <a:gd name="connsiteY6" fmla="*/ 1812471 h 2400300"/>
              <a:gd name="connsiteX7" fmla="*/ 669471 w 3967843"/>
              <a:gd name="connsiteY7" fmla="*/ 1943100 h 2400300"/>
              <a:gd name="connsiteX8" fmla="*/ 391885 w 3967843"/>
              <a:gd name="connsiteY8" fmla="*/ 2286000 h 2400300"/>
              <a:gd name="connsiteX9" fmla="*/ 0 w 3967843"/>
              <a:gd name="connsiteY9" fmla="*/ 2400300 h 2400300"/>
              <a:gd name="connsiteX10" fmla="*/ 0 w 3967843"/>
              <a:gd name="connsiteY10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843" h="2400300">
                <a:moveTo>
                  <a:pt x="3967843" y="0"/>
                </a:moveTo>
                <a:cubicBezTo>
                  <a:pt x="3718832" y="21771"/>
                  <a:pt x="3469821" y="43543"/>
                  <a:pt x="3314700" y="146957"/>
                </a:cubicBezTo>
                <a:cubicBezTo>
                  <a:pt x="3159579" y="250371"/>
                  <a:pt x="3189514" y="522515"/>
                  <a:pt x="3037114" y="620486"/>
                </a:cubicBezTo>
                <a:cubicBezTo>
                  <a:pt x="2884714" y="718457"/>
                  <a:pt x="2563586" y="639536"/>
                  <a:pt x="2400300" y="734786"/>
                </a:cubicBezTo>
                <a:cubicBezTo>
                  <a:pt x="2237014" y="830036"/>
                  <a:pt x="2212521" y="1088572"/>
                  <a:pt x="2057400" y="1191986"/>
                </a:cubicBezTo>
                <a:cubicBezTo>
                  <a:pt x="1902279" y="1295400"/>
                  <a:pt x="1608364" y="1251857"/>
                  <a:pt x="1469571" y="1355271"/>
                </a:cubicBezTo>
                <a:cubicBezTo>
                  <a:pt x="1330778" y="1458685"/>
                  <a:pt x="1357993" y="1714500"/>
                  <a:pt x="1224643" y="1812471"/>
                </a:cubicBezTo>
                <a:cubicBezTo>
                  <a:pt x="1091293" y="1910442"/>
                  <a:pt x="808264" y="1864179"/>
                  <a:pt x="669471" y="1943100"/>
                </a:cubicBezTo>
                <a:cubicBezTo>
                  <a:pt x="530678" y="2022022"/>
                  <a:pt x="503463" y="2209800"/>
                  <a:pt x="391885" y="2286000"/>
                </a:cubicBezTo>
                <a:cubicBezTo>
                  <a:pt x="280306" y="2362200"/>
                  <a:pt x="0" y="2400300"/>
                  <a:pt x="0" y="2400300"/>
                </a:cubicBezTo>
                <a:lnTo>
                  <a:pt x="0" y="2400300"/>
                </a:lnTo>
              </a:path>
            </a:pathLst>
          </a:custGeom>
          <a:noFill/>
          <a:ln>
            <a:solidFill>
              <a:srgbClr val="3C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a Livre 19"/>
          <p:cNvSpPr/>
          <p:nvPr/>
        </p:nvSpPr>
        <p:spPr>
          <a:xfrm>
            <a:off x="2339752" y="4581128"/>
            <a:ext cx="3967843" cy="2400300"/>
          </a:xfrm>
          <a:custGeom>
            <a:avLst/>
            <a:gdLst>
              <a:gd name="connsiteX0" fmla="*/ 3967843 w 3967843"/>
              <a:gd name="connsiteY0" fmla="*/ 0 h 2400300"/>
              <a:gd name="connsiteX1" fmla="*/ 3314700 w 3967843"/>
              <a:gd name="connsiteY1" fmla="*/ 146957 h 2400300"/>
              <a:gd name="connsiteX2" fmla="*/ 3037114 w 3967843"/>
              <a:gd name="connsiteY2" fmla="*/ 620486 h 2400300"/>
              <a:gd name="connsiteX3" fmla="*/ 2400300 w 3967843"/>
              <a:gd name="connsiteY3" fmla="*/ 734786 h 2400300"/>
              <a:gd name="connsiteX4" fmla="*/ 2057400 w 3967843"/>
              <a:gd name="connsiteY4" fmla="*/ 1191986 h 2400300"/>
              <a:gd name="connsiteX5" fmla="*/ 1469571 w 3967843"/>
              <a:gd name="connsiteY5" fmla="*/ 1355271 h 2400300"/>
              <a:gd name="connsiteX6" fmla="*/ 1224643 w 3967843"/>
              <a:gd name="connsiteY6" fmla="*/ 1812471 h 2400300"/>
              <a:gd name="connsiteX7" fmla="*/ 669471 w 3967843"/>
              <a:gd name="connsiteY7" fmla="*/ 1943100 h 2400300"/>
              <a:gd name="connsiteX8" fmla="*/ 391885 w 3967843"/>
              <a:gd name="connsiteY8" fmla="*/ 2286000 h 2400300"/>
              <a:gd name="connsiteX9" fmla="*/ 0 w 3967843"/>
              <a:gd name="connsiteY9" fmla="*/ 2400300 h 2400300"/>
              <a:gd name="connsiteX10" fmla="*/ 0 w 3967843"/>
              <a:gd name="connsiteY10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843" h="2400300">
                <a:moveTo>
                  <a:pt x="3967843" y="0"/>
                </a:moveTo>
                <a:cubicBezTo>
                  <a:pt x="3718832" y="21771"/>
                  <a:pt x="3469821" y="43543"/>
                  <a:pt x="3314700" y="146957"/>
                </a:cubicBezTo>
                <a:cubicBezTo>
                  <a:pt x="3159579" y="250371"/>
                  <a:pt x="3189514" y="522515"/>
                  <a:pt x="3037114" y="620486"/>
                </a:cubicBezTo>
                <a:cubicBezTo>
                  <a:pt x="2884714" y="718457"/>
                  <a:pt x="2563586" y="639536"/>
                  <a:pt x="2400300" y="734786"/>
                </a:cubicBezTo>
                <a:cubicBezTo>
                  <a:pt x="2237014" y="830036"/>
                  <a:pt x="2212521" y="1088572"/>
                  <a:pt x="2057400" y="1191986"/>
                </a:cubicBezTo>
                <a:cubicBezTo>
                  <a:pt x="1902279" y="1295400"/>
                  <a:pt x="1608364" y="1251857"/>
                  <a:pt x="1469571" y="1355271"/>
                </a:cubicBezTo>
                <a:cubicBezTo>
                  <a:pt x="1330778" y="1458685"/>
                  <a:pt x="1357993" y="1714500"/>
                  <a:pt x="1224643" y="1812471"/>
                </a:cubicBezTo>
                <a:cubicBezTo>
                  <a:pt x="1091293" y="1910442"/>
                  <a:pt x="808264" y="1864179"/>
                  <a:pt x="669471" y="1943100"/>
                </a:cubicBezTo>
                <a:cubicBezTo>
                  <a:pt x="530678" y="2022022"/>
                  <a:pt x="503463" y="2209800"/>
                  <a:pt x="391885" y="2286000"/>
                </a:cubicBezTo>
                <a:cubicBezTo>
                  <a:pt x="280306" y="2362200"/>
                  <a:pt x="0" y="2400300"/>
                  <a:pt x="0" y="2400300"/>
                </a:cubicBezTo>
                <a:lnTo>
                  <a:pt x="0" y="2400300"/>
                </a:lnTo>
              </a:path>
            </a:pathLst>
          </a:custGeom>
          <a:noFill/>
          <a:ln>
            <a:solidFill>
              <a:srgbClr val="3C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ângulo Arredondado 20"/>
          <p:cNvSpPr/>
          <p:nvPr/>
        </p:nvSpPr>
        <p:spPr>
          <a:xfrm rot="19765915">
            <a:off x="6056907" y="4152333"/>
            <a:ext cx="427807" cy="576064"/>
          </a:xfrm>
          <a:prstGeom prst="round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4BC9B"/>
                </a:solidFill>
              </a:rPr>
              <a:t>x</a:t>
            </a:r>
            <a:endParaRPr lang="en-US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5556" y="3175808"/>
            <a:ext cx="79928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000" b="1" dirty="0" smtClean="0">
                <a:solidFill>
                  <a:srgbClr val="54BC9B"/>
                </a:solidFill>
              </a:rPr>
              <a:t>Prejdite k ďalšej téme oblasti „Ako pracuje laser“</a:t>
            </a:r>
            <a:r>
              <a:rPr lang="pt-BR" sz="3000" b="1" dirty="0" smtClean="0">
                <a:solidFill>
                  <a:srgbClr val="54BC9B"/>
                </a:solidFill>
              </a:rPr>
              <a:t>!</a:t>
            </a:r>
            <a:endParaRPr lang="pt-BR" sz="3000" b="1" dirty="0" smtClean="0">
              <a:solidFill>
                <a:srgbClr val="54BC9B"/>
              </a:solidFill>
            </a:endParaRPr>
          </a:p>
          <a:p>
            <a:pPr algn="ctr"/>
            <a:endParaRPr lang="pt-BR" sz="3000" b="1" dirty="0">
              <a:solidFill>
                <a:schemeClr val="bg1"/>
              </a:solidFill>
            </a:endParaRPr>
          </a:p>
          <a:p>
            <a:pPr algn="ctr"/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sk-SK" sz="3000" b="1" spc="300" dirty="0" smtClean="0">
                <a:solidFill>
                  <a:schemeClr val="bg1"/>
                </a:solidFill>
              </a:rPr>
              <a:t>PREJDI NA KOMPONENTY ČERVENÉHO LASERA</a:t>
            </a:r>
            <a:r>
              <a:rPr lang="pt-BR" sz="3000" b="1" spc="300" dirty="0" smtClean="0">
                <a:solidFill>
                  <a:schemeClr val="bg1"/>
                </a:solidFill>
              </a:rPr>
              <a:t>!</a:t>
            </a:r>
            <a:endParaRPr lang="en-US" sz="3000" b="1" spc="3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9692" y="1052736"/>
            <a:ext cx="5544616" cy="1230895"/>
          </a:xfrm>
          <a:prstGeom prst="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500" b="1" dirty="0"/>
              <a:t>VÝBORNE!</a:t>
            </a:r>
            <a:endParaRPr lang="en-US" sz="5500" b="1" dirty="0"/>
          </a:p>
        </p:txBody>
      </p:sp>
    </p:spTree>
    <p:extLst>
      <p:ext uri="{BB962C8B-B14F-4D97-AF65-F5344CB8AC3E}">
        <p14:creationId xmlns:p14="http://schemas.microsoft.com/office/powerpoint/2010/main" val="20281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104</Words>
  <Application>Microsoft Office PowerPoint</Application>
  <PresentationFormat>Prezentácia na obrazovke (4:3)</PresentationFormat>
  <Paragraphs>30</Paragraphs>
  <Slides>5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Zuzana Palkova</cp:lastModifiedBy>
  <cp:revision>18</cp:revision>
  <dcterms:created xsi:type="dcterms:W3CDTF">2017-03-08T21:43:37Z</dcterms:created>
  <dcterms:modified xsi:type="dcterms:W3CDTF">2018-01-23T20:37:23Z</dcterms:modified>
</cp:coreProperties>
</file>